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ଯାତ୍ରା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Yatra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ତୀର୍ଥଯାତ୍ରା, ଦର୍ଶନ ଓ ମହାପ୍ରସାଦ ସେବା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ପୁରୀ · କୋଣାର୍କ · ଲିଙ୍ଗରାଜ — ଦର୍ଶନ, ହୋମଷ୍ଟେ ଓ ମହାପ୍ରସାଦ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ମନ୍ଦିର/ସେବାୟତ ସମ୍ପର୍କ ଓ ଅନୁମତି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ଯାଞ୍ଚିତ ହୋମଷ୍ଟେ ଓ ଗାଡ଼ି ଭାଗିଦାର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ପ୍ୟାକିଂ ଓ କୁରିଅର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ଗାଇଡ୍ ଓ ସ୍ଥାନୀୟ ଦଳ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୩–୫ ଦିନ   —   ମହାପ୍ରସାଦ ଡେଲିଭରି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୪.୭★   —   ଭକ୍ତ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୫୦%+   —   ବାରମ୍ବାର / ରେଫରାଲ୍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ବର୍ଷ↑   —   ବଢୁଥିବା ବୁକିଂ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ମହାପ୍ରସାଦ ପ୍ୟାକିଂ ଓ କୁରିଅର + ଯାଞ୍ଚିତ ଭାଗିଦାର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ପୁରୀ ମହାପ୍ରସାଦ ଡେଲିଭରି ପାଇଲଟ୍ ଆରମ୍ଭ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ଯାତ୍ରା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D97706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ଯାତ୍ରା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ପୁରୀ, କୋଣାର୍କ, ଲିଙ୍ଗରାଜ ଓ ଅନ୍ୟ ମନ୍ଦିର ଦର୍ଶନ ପ୍ୟାକେଜ୍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ଯାଞ୍ଚ କରାଯାଇଥିବା ହୋମଷ୍ଟେ ଓ ପରିବହନ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ଓ ପୂଜା ସାମଗ୍ରୀ ଘରକୁ (ଦେଶବ୍ୟାପୀ)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ଓଡ଼ିଆ ଓ ବାହାର ଭକ୍ତଙ୍କ ପାଇଁ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ପୁରୀ ଜଗନ୍ନାଥ — ବର୍ଷକୁ କୋଟି କୋଟି ଭକ୍ତ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ଯାତ୍ରା ବ୍ୟବସ୍ଥା ବିଚ୍ଛିନ୍ନ ଓ ଅସଂଗଠିତ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ବାହାର ଭକ୍ତ ବିଶ୍ୱସ୍ତ ସେବା ଖୋଜନ୍ତି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ଦୂରକୁ ପଠାଇବାର ଅଧିକ ଚାହିଦା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ଦର୍ଶନ ଓ ସେବା ବୁକିଂ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ଯାଞ୍ଚିତ ହୋମଷ୍ଟେ/ହୋଟେଲ ବୁକିଂ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ଗାଡ଼ି ଓ ଗାଇଡ୍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ମହାପ୍ରସାଦ ଡେଲିଭରି (ଦେଶବ୍ୟାପୀ)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ତୀର୍ଥ ପ୍ୟାକେଜ୍ (ପୁରୀ–କୋଣାର୍କ–ଚିଲିକା)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D97706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ଆପ୍/ୱେବ୍‌ରେ ପ୍ୟାକେଜ୍ ବାଛନ୍ତୁ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ବୁକିଂ ଓ ପଇଠ ଅନଲାଇନ୍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ସେବା ଓ ଗାଇଡ୍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ଯତ୍ନର ସହ ଘରକୁ କୁରିଅର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ଭକ୍ତ ଓ ପର୍ଯ୍ୟଟକ — ସହଜ, ବିଶ୍ୱସ୍ତ ଯାତ୍ରା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ବାହାର ଓଡ଼ିଆ — ଘରେ ବସି ମହାପ୍ରସାଦ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ହୋମଷ୍ଟେ, ଗାଡ଼ି ଓ ଗାଇଡ୍ — ରୋଜଗାର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ଶ୍ରୀ — ବ୍ରାଣ୍ଡ ଓ ଆୟ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ଓଡ଼ିଶା ଜ୍ଞାନ ଓ ସମ୍ପର୍କ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ପାଇଁ ଡେଲିଭରି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ପୂର୍ବରୁ ଟ୍ରାଭେଲ୍/ଟୁରିଜିମ୍ କ୍ଷେତ୍ର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ବିଶ୍ୱାସ ଓ ଓଡ଼ିଆ ଭାଷା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D97706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ପ୍ୟାକେଜ୍ ଓ ବୁକିଂ କମିଶନ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ମହାପ୍ରସାଦ ଡେଲିଭରି ଚାର୍ଜ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ହୋମଷ୍ଟେ/ଗାଡ଼ି କମିଶନ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ପୂଜା ସାମଗ୍ରୀ ବିକ୍ରି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ପୁରୀ ମହାପ୍ରସାଦ ଡେଲିଭରି (ରାଜ୍ୟ ଭିତରେ)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ଦର୍ଶନ + ହୋମଷ୍ଟେ + ଗାଡ଼ି ବୁକିଂ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ଦେଶବ୍ୟାପୀ ମହାପ୍ରସାଦ + ପ୍ୟାକେଜ୍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ଅନ୍ୟ ତୀର୍ଥ ସ୍ଥଳ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ଯାତ୍ରା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