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9F12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BE12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280160"/>
            <a:ext cx="105156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6000" b="1">
                <a:solidFill>
                  <a:srgbClr val="FFFFFF"/>
                </a:solidFill>
                <a:latin typeface="Nirmala UI"/>
              </a:rPr>
              <a:t>ଶ୍ରୀ ତନ୍ତ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DDEEEE"/>
                </a:solidFill>
                <a:latin typeface="Nirmala UI"/>
              </a:rPr>
              <a:t>SREE Tanta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800" b="1">
                <a:solidFill>
                  <a:srgbClr val="FFFFFF"/>
                </a:solidFill>
                <a:latin typeface="Nirmala UI"/>
              </a:rPr>
              <a:t>ଓଡ଼ିଶାର ହସ୍ତତନ୍ତ ଓ ହସ୍ତଶିଳ୍ପ — ସିଧା କାରିଗରଠାରୁ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>
                <a:solidFill>
                  <a:srgbClr val="EAF6F6"/>
                </a:solidFill>
                <a:latin typeface="Nirmala UI"/>
              </a:rPr>
              <a:t>ସମ୍ବଲପୁରୀ · ପଟ୍ଟଚିତ୍ର · ତାରକସୀ · ପିପିଲି — ଦେଶ ଓ ବିଦେଶକୁ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105156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Nirmala UI"/>
              </a:rPr>
              <a:t>ଅଂଶୀଦାରମାନଙ୍କ ପାଇଁ ପ୍ରସ୍ତାବ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ସମ୍ପରଣ ରିୱାର୍ଡିଂ ଏନ୍‌ରିଚ୍ ଏଣ୍ଟରପ୍ରାଇଜେସ୍ (ଶ୍ରୀ)  ·  ଭୁବନେଶ୍ୱର, ଓଡ଼ିଶା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ଆବଶ୍ୟକତା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ଆରମ୍ଭ ପାଇଁ କ'ଣ ଦରକାର?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କାରିଗର ଓ ବୁଣାକାର କ୍ଲଷ୍ଟର ଭାଗିଦାରୀ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ଉତ୍ପାଦ ଫଟୋଗ୍ରାଫି ଓ କ୍ୟାଟାଲଗ୍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କୁରିଅର ଓ ରପ୍ତାନି ଲଜିଷ୍ଟିକ୍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GI ଯାଞ୍ଚ ପ୍ରକ୍ରିୟା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ସଫଳତା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ସଫଳତାର ମାପକାଠି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840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୩୦%+   —   ଭଲ କାରିଗର ଆୟ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ଦେଶବ୍ୟାପୀ   —   + ରପ୍ତାନି ପହଞ୍ଚ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୪.୬★   —   କ୍ରେତା ସନ୍ତୁଷ୍ଟି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୧୦୦%   —   ପ୍ରାମାଣିକ GI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9F12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91695" cy="1737360"/>
          </a:xfrm>
          <a:prstGeom prst="rect">
            <a:avLst/>
          </a:prstGeom>
          <a:solidFill>
            <a:srgbClr val="BE12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229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1">
                <a:solidFill>
                  <a:srgbClr val="DDEEEE"/>
                </a:solidFill>
                <a:latin typeface="Nirmala UI"/>
              </a:rPr>
              <a:t>ପରବର୍ତ୍ତୀ ପଦକ୍ଷେପ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୧.  ଏହି ପ୍ରସ୍ତାବକୁ ଅନୁମୋଦନ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୨.  ୨୦–୩୦ କାରିଗର ପଞ୍ଜୀକରଣ ଓ କ୍ୟାଟାଲଗ୍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୩.  ଦେଶବ୍ୟାପୀ ସିପିଂ ସହ ଅନଲାଇନ୍ ଷ୍ଟୋର୍ ଆରମ୍ଭ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000" b="1">
                <a:solidFill>
                  <a:srgbClr val="FFFFFF"/>
                </a:solidFill>
                <a:latin typeface="Nirmala UI"/>
              </a:rPr>
              <a:t>ଧନ୍ୟବାଦ  —  ଶ୍ରୀ ତନ୍ତ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ଯୋଗାଯୋଗ:  +୯୧ ୭୩୨୭ ୮୪୮ ୧୯୨   ·   info@samparana.com   ·   plans.samparana.com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BE12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BE123C"/>
                </a:solidFill>
                <a:latin typeface="Nirmala UI"/>
              </a:rPr>
              <a:t>ପ୍ରସ୍ତାବ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ତନ୍ତ କ'ଣ?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GI ଶିଳ୍ପ: ସମ୍ବଲପୁରୀ / ଇକତ, ପଟ୍ଟଚିତ୍ର, ପିପିଲି, ତାରକସୀ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ସିଧା କାରିଗରଠାରୁ — ଠିକ୍ ଦାମ୍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ଦେଶ ଓ ବିଦେଶକୁ ବିକ୍ରି (NRI)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ପ୍ରାମାଣିକ, ଯାଞ୍ଚିତ ଉତ୍ପାଦ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ସୁଯୋଗ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ଏବେ କାହିଁକି ଏହି ସୁଯୋଗ?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ଓଡ଼ିଶା GI ଶିଳ୍ପ ବିଶ୍ୱପ୍ରସିଦ୍ଧ କିନ୍ତୁ ବିପଣନ ଦୁର୍ବଳ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କାରିଗର ବିଚୌଳିଆଙ୍କ ଯୋଗୁଁ କମ୍ ଦାମ୍ ପାଆନ୍ତି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NRI ଓ ଜାତୀୟ ଚାହିଦା ଅଧିକ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ଜୁଏଲାରୀ / ଶିଳ୍ପ କ୍ଷେତ୍ର + ଡେଲିଭରି ଅଛି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ସେବା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କ'ଣ ଦେବୁ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ହସ୍ତତନ୍ତ ଓ ହସ୍ତଶିଳ୍ପ ଅନଲାଇନ୍ ଷ୍ଟୋର୍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କାରିଗର ପଞ୍ଜୀକରଣ ଓ ଠିକ୍ ଦାମ୍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ଦେଶବ୍ୟାପୀ ଓ ରପ୍ତାନି ସିପିଂ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GI ପ୍ରାମାଣିକତା ଟ୍ୟାଗ୍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କଷ୍ଟମ୍ ଓ ବଲ୍କ ଅର୍ଡର (ଉପହାର, ଇଭେଣ୍ଟ)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BE12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BE123C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କାରିଗର ଫଟୋ ସହ ଉତ୍ପାଦ ତାଲିକା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କ୍ରେତା ଅନଲାଇନ୍ ଅର୍ଡର (ଦେଶ / ବିଦେଶ)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ପ୍ୟାକ୍ ଓ ସିପ୍ କରେ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କାରିଗରଙ୍କୁ ସିଧା ପଇଠ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ଲାଭ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କିଏ କିଏ ଲାଭବାନ ହେବେ?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କାରିଗର — ଭଲ ଦାମ୍ ଓ ଜାତୀୟ ବଜାର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କ୍ରେତା — ପ୍ରାମାଣିକ ଓଡ଼ିଶା ଶିଳ୍ପ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NRI — ଘରର ଏକ ଅଂଶ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ଓଡ଼ିଶା — ଶିଳ୍ପ ଐତିହ୍ୟ ପ୍ରଚାର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ଶକ୍ତି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କାହିଁକି ସଫଳ ହେବ?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ପୂର୍ବ ଜୁଏଲାରୀ / ଶିଳ୍ପ କ୍ଷେତ୍ର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ଡେଲିଭରି ଓ ଲଜିଷ୍ଟିକ୍ ପ୍ରସ୍ତୁତ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କାରିଗର ବିଶ୍ୱାସ ଓ ଓଡ଼ିଆ ଭାଷା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ବ୍ରାଣ୍ଡ ଓ କାହାଣୀ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BE12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BE123C"/>
                </a:solidFill>
                <a:latin typeface="Nirmala UI"/>
              </a:rPr>
              <a:t>ଆୟ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କିପରି ରୋଜଗାର କରିବୁ?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ଶିଳ୍ପ ବିକ୍ରି ମାର୍ଜିନ୍ / କମିଶନ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ସିପିଂ ଓ ପ୍ୟାକେଜିଂ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କଷ୍ଟମ୍ / ବଲ୍କ ଓ କର୍ପୋରେଟ୍ ଉପହାର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ରପ୍ତାନି ଅର୍ଡର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ଯୋଜନା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ଚରଣ ଅନୁସାରେ ଯୋଜନା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16A34A"/>
                </a:solidFill>
                <a:latin typeface="Nirmala UI"/>
              </a:rPr>
              <a:t>ଚରଣ ୧ (୨ ମାସ) — ଅନଲାଇନ୍ ଷ୍ଟୋର୍, ୨୦–୩୦ କାରିଗର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୨ (୩ ମାସ) — ଦେଶବ୍ୟାପୀ ସିପିଂ + GI ଟ୍ୟାଗ୍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୩ (୫ ମାସ) — ରପ୍ତାନି + କର୍ପୋରେଟ୍ ଉପହାର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୪ — ଅଧିକ ଶିଳ୍ପ କ୍ଲଷ୍ଟର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ତନ୍ତ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