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47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0596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280160"/>
            <a:ext cx="105156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6000" b="1">
                <a:solidFill>
                  <a:srgbClr val="FFFFFF"/>
                </a:solidFill>
                <a:latin typeface="Nirmala UI"/>
              </a:rPr>
              <a:t>ଶ୍ରୀ ସ୍ୱାସ୍ଥ୍ୟ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DDEEEE"/>
                </a:solidFill>
                <a:latin typeface="Nirmala UI"/>
              </a:rPr>
              <a:t>SREE Swasthya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800" b="1">
                <a:solidFill>
                  <a:srgbClr val="FFFFFF"/>
                </a:solidFill>
                <a:latin typeface="Nirmala UI"/>
              </a:rPr>
              <a:t>ଔଷଧ ଓ ସ୍ୱାସ୍ଥ୍ୟ ସେବା — ଆପଣଙ୍କ ଘର ଦ୍ୱାରରେ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>
                <a:solidFill>
                  <a:srgbClr val="EAF6F6"/>
                </a:solidFill>
                <a:latin typeface="Nirmala UI"/>
              </a:rPr>
              <a:t>ଔଷଧ ଡେଲିଭରି · ଘରେ ଲାବ୍ ନମୁନା · ଡାକ୍ତରୀ ପରାମର୍ଶ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105156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Nirmala UI"/>
              </a:rPr>
              <a:t>ଅଂଶୀଦାରମାନଙ୍କ ପାଇଁ ପ୍ରସ୍ତାବ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ସମ୍ପରଣ ରିୱାର୍ଡିଂ ଏନ୍‌ରିଚ୍ ଏଣ୍ଟରପ୍ରାଇଜେସ୍ (ଶ୍ରୀ)  ·  ଭୁବନେଶ୍ୱର, ଓଡ଼ିଶା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ଆବଶ୍ୟକତା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ଆରମ୍ଭ ପାଇଁ କ'ଣ ଦରକାର?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ଲାଇସେନ୍ସପ୍ରାପ୍ତ ଔଷଧ ଦୋକାନ ଭାଗିଦାର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ଅନୁମୋଦିତ ଲାବ୍ ଭାଗିଦାର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ଫାର୍ମାସିଷ୍ଟ ଓ ନମୁନା ସଂଗ୍ରହକାରୀ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ନମୁନା ପାଇଁ ଶୀତଳ ବାକ୍ସ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ସଫଳତା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ସଫଳତାର ମାପକାଠି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840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୨ ଘଣ୍ଟା   —   ଔଷଧ ଡେଲିଭରି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୨୪ ଘଣ୍ଟା   —   ଲାବ୍ ରିପୋର୍ଟ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୪.୫★   —   ରୋଗୀ ସନ୍ତୁଷ୍ଟି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୫୦%+   —   ବାରମ୍ବାର ଗ୍ରାହକ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47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91695" cy="1737360"/>
          </a:xfrm>
          <a:prstGeom prst="rect">
            <a:avLst/>
          </a:prstGeom>
          <a:solidFill>
            <a:srgbClr val="0596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229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1">
                <a:solidFill>
                  <a:srgbClr val="DDEEEE"/>
                </a:solidFill>
                <a:latin typeface="Nirmala UI"/>
              </a:rPr>
              <a:t>ପରବର୍ତ୍ତୀ ପଦକ୍ଷେପ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୧.  ଏହି ପ୍ରସ୍ତାବକୁ ଅନୁମୋଦନ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୨.  ଲାଇସେନ୍ସପ୍ରାପ୍ତ ଔଷଧ ଦୋକାନ ଓ ଲାବ୍ ସହ ଭାଗିଦାରୀ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୩.  ଭୁବନେଶ୍ୱରରେ ଔଷଧ ଡେଲିଭରି ପାଇଲଟ୍ ଆରମ୍ଭ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000" b="1">
                <a:solidFill>
                  <a:srgbClr val="FFFFFF"/>
                </a:solidFill>
                <a:latin typeface="Nirmala UI"/>
              </a:rPr>
              <a:t>ଧନ୍ୟବାଦ  —  ଶ୍ରୀ ସ୍ୱାସ୍ଥ୍ୟ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ଯୋଗାଯୋଗ:  +୯୧ ୭୩୨୭ ୮୪୮ ୧୯୨   ·   info@samparana.com   ·   plans.samparana.com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596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59669"/>
                </a:solidFill>
                <a:latin typeface="Nirmala UI"/>
              </a:rPr>
              <a:t>ପ୍ରସ୍ତାବ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ସ୍ୱାସ୍ଥ୍ୟ କ'ଣ?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ଅନଲାଇନ୍ ଔଷଧ ଅର୍ଡର — ଘର ଦ୍ୱାରରେ ପହଞ୍ଚାଇବା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ଘରେ ରକ୍ତ ଓ ଲାବ୍ ନମୁନା ସଂଗ୍ରହ, ରିପୋର୍ଟ ମୋବାଇଲ୍‌ରେ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ଓଡ଼ିଆରେ ଡାକ୍ତରଙ୍କ ସହ ଅନଲାଇନ୍ ପରାମର୍ଶ (ଭିଡ଼ିଓ/ଫୋନ୍)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ଗ୍ରାମାଞ୍ଚଳ ଓ ସହର ଦୁହିଁ ପାଇଁ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ସୁଯୋଗ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ଏବେ କାହିଁକି ଏହି ସୁଯୋଗ?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ଗ୍ରାମାଞ୍ଚଳରେ ଭଲ ଔଷଧ ଦୋକାନ ଓ ଲାବ୍ କମ୍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ବୟସ୍କ ଓ ରୋଗୀଙ୍କ ପାଇଁ ଦୋକାନ ଯିବା କଷ୍ଟକର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ଶ୍ରୀର ସ୍ୱାସ୍ଥ୍ୟ କ୍ଷେତ୍ର ଓ ଡେଲିଭରି ବ୍ୟବସ୍ଥା ପୂର୍ବରୁ ଅଛି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ସ୍ୱାସ୍ଥ୍ୟରେ ବିଶ୍ୱାସ ସବୁଠୁ ଜରୁରୀ — ଏହା ଆମର ଶକ୍ତି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ସେବା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କ'ଣ ଦେବୁ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ଔଷଧ ହୋମ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ଲାବ୍ ଟେଷ୍ଟ ପାଇଁ ଘରୁ ନମୁନା ସଂଗ୍ରହ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ଡାକ୍ତରୀ ପରାମର୍ଶ (ଭିଡ଼ିଓ/ଫୋନ୍)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ନିୟମିତ ଔଷଧ ସବସ୍କ୍ରିପସନ୍ (ଡାଏବେଟିସ୍, ବିପି)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ଡିଜିଟାଲ୍ ସ୍ୱାସ୍ଥ୍ୟ ରେକର୍ଡ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596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59669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କିପରି କାମ କରେ — ଅତି ସହଜ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ଆପ୍‌ରେ ପ୍ରେସକ୍ରିପସନ୍ ଅପଲୋଡ୍ → ଅର୍ଡର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ଲାବ୍ ଟେଷ୍ଟ ବୁକ୍ → ଘରକୁ ଆମ ଲୋକ ଆସିବେ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ଔଷଧ ଓ ରିପୋର୍ଟ ମୋବାଇଲ୍‌ରେ ଟ୍ରାକ୍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ପଇଠ UPI କିମ୍ବା ନଗଦ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ଲାଭ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କିଏ କିଏ ଲାଭବାନ ହେବେ?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ବୟସ୍କ ଓ ରୋଗୀ — ଘରେ ସେବା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ଗ୍ରାମାଞ୍ଚଳ ପରିବାର — ସହର ଯିବାକୁ ପଡ଼ିବ ନାହିଁ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ଔଷଧ ଦୋକାନ ଓ ଲାବ୍ — ଅଧିକ ଗ୍ରାହକ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ଯୁବକ — ଡେଲିଭରି ରୋଜଗାର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ଶକ୍ତି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କାହିଁକି ସଫଳ ହେବ?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ବିଶ୍ୱାସ — ସ୍ୱାସ୍ଥ୍ୟରେ ଅତ୍ୟନ୍ତ ଜରୁରୀ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ସମ୍ପୂର୍ଣ୍ଣ ଓଡ଼ିଆ ଭାଷାରେ ସେବା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ପୂର୍ବରୁ ସ୍ୱାସ୍ଥ୍ୟ କ୍ଷେତ୍ର ଓ ଡେଲିଭରି ବ୍ୟବସ୍ଥା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କାର୍ଡ ସହ ଛାଡ଼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0596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059669"/>
                </a:solidFill>
                <a:latin typeface="Nirmala UI"/>
              </a:rPr>
              <a:t>ଆୟ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କିପରି ରୋଜଗାର କରିବୁ?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ଔଷଧ ବିକ୍ରିରୁ ମାର୍ଜିନ୍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ଲାବ୍ ଟେଷ୍ଟ କମିଶନ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ଟେଲିମେଡ଼ିସିନ୍ ପରାମର୍ଶ ଫିସ୍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ମାସିକ ସବସ୍କ୍ରିପସନ୍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କାର୍ଡ ସଦସ୍ୟତା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ଯୋଜନା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ଚରଣ ଅନୁସାରେ ଯୋଜନା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16A34A"/>
                </a:solidFill>
                <a:latin typeface="Nirmala UI"/>
              </a:rPr>
              <a:t>ଚରଣ ୧ (୨ ମାସ) — ଭୁବନେଶ୍ୱରରେ ଔଷଧ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୨ (୩ ମାସ) — ଲାବ୍ ନମୁନା ସଂଗ୍ରହ + ରିପୋର୍ଟ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୩ (୫ ମାସ) — ଟେଲିମେଡ଼ିସିନ୍ + ସବସ୍କ୍ରିପସନ୍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୪ — ଅନ୍ୟ ସହର ଓ ଗ୍ରାମାଞ୍ଚଳ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ସ୍ୱାସ୍ଥ୍ୟ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