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74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089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ମତ୍ସ୍ୟ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DDEEEE"/>
                </a:solidFill>
                <a:latin typeface="Nirmala UI"/>
              </a:rPr>
              <a:t>SREE Matsya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ତାଜା ମାଛ ସିଧା ଘାଟରୁ ଘରକୁ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EAF6F6"/>
                </a:solidFill>
                <a:latin typeface="Nirmala UI"/>
              </a:rPr>
              <a:t>ଚିଲିକା · ସମୁଦ୍ର · ପୋଖରୀ — ଶୀତଳ ଗାଡ଼ିରେ ସମାନ ଦିନ ଡେଲିଭରି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୧–୨ଟି ଶୀତଳ ଭଣ୍ଡାର ୟୁନିଟ୍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ଶୀତଳ (ଇନସୁଲେଟେଡ୍) ଡେଲିଭରି ଗାଡ଼ି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ମତ୍ସ୍ୟଜୀବୀ ଓ ଘାଟ ଭାଗିଦାରୀ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ଗୁଣବତ୍ତା ଓ ସ୍ୱଚ୍ଛତା ମାନକ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840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ସମାନ ଦିନ   —   ଡେଲିଭରି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&lt;୫%   —   ମାଛ ନଷ୍ଟ (vs ୩୦–୪୦%)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୪.୫★   —   ଗ୍ରାହକ ସନ୍ତୁଷ୍ଟି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୨୦%+   —   ମତ୍ସ୍ୟଜୀବୀଙ୍କୁ ଅଧିକ ଆୟ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74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089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DDEEEE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ପ୍ରଥମ ଶୀତଳ ଭଣ୍ଡାର ଓ ଘାଟ ଭାଗିଦାରୀ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ଭୁବନେଶ୍ୱରରେ ସମାନ ଦିନ ଡେଲିଭରି ପାଇଲଟ୍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ମତ୍ସ୍ୟ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plans.samparana.com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89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891B2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ମତ୍ସ୍ୟ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ଚିଲିକା, ସମୁଦ୍ର ଓ ପୋଖରୀରୁ ତାଜା ମାଛ, ଚିଙ୍ଗୁଡ଼ି, କଙ୍କଡ଼ା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ଶୀତଳ ଭଣ୍ଡାର ଓ ଶୀତଳ ଗାଡ଼ିରେ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ବିଚୌଳିଆ ବାଦ୍ — ମତ୍ସ୍ୟଜୀବୀଙ୍କୁ ଭଲ ଦାମ୍, ଗ୍ରାହକଙ୍କୁ ତାଜା ମାଛ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ସମାନ ଦିନ ଘରକୁ ଡେଲିଭରି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ଓଡ଼ିଶା ମାଛ ଉତ୍ପାଦନରେ ଆଗୁଆ, କିନ୍ତୁ ବ୍ୟବସ୍ଥା ବିଚ୍ଛିନ୍ନ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ତାଜା, ବିଶ୍ୱସ୍ତ ମାଛ ପାଇବା କଷ୍ଟ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ଶୀତଳ ଶୃଙ୍ଖଳା ଅଭାବରେ ୩୦–୪୦% ମାଛ ନଷ୍ଟ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ଶ୍ରୀର ସାପ୍ତାହିକ ବାଜାର ଓ ଡେଲିଭରି ବ୍ୟବସ୍ଥା ଅଛି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ଦେବୁ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ଘାଟ/ଲ୍ୟାଣ୍ଡିଂ ସେଣ୍ଟରରୁ ସିଧା ସଂଗ୍ରହ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ସଫା, କଟା ଓ ପ୍ୟାକ୍ କରା ମାଛ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ଶୀତଳ ଗାଡ଼ିରେ ସମାନ ଦିନ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ହୋଟେଲ ଓ ରେଷ୍ଟୁରାଣ୍ଟ ପାଇଁ ବଲ୍କ ସପ୍ଲାଇ (B2B)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ସୁଖୁଆ ଓ ପ୍ରକ୍ରିୟାଜାତ ଉତ୍ପାଦ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89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891B2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ସକାଳେ ଘାଟରୁ ତାଜା ମାଛ ସଂଗ୍ରହ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ଶୀତଳ ଭଣ୍ଡାରରେ ସଫା ଓ ପ୍ୟାକ୍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ଆପ୍‌ରେ ଅର୍ଡର → ସମାନ ଦିନ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ଗୁଣବତ୍ତା ଓ ଓଜନ ନିଶ୍ଚିତ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ଗ୍ରାହକ — ତାଜା, ବିଶ୍ୱସ୍ତ ମାଛ ଘରେ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ମତ୍ସ୍ୟଜୀବୀ — ଅଧିକ ଓ ଠିକ୍ ଦାମ୍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ହୋଟେଲ ଓ ରେଷ୍ଟୁରାଣ୍ଟ — ନିୟମିତ ଯୋଗାଣ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ଯୁବକ — ରୋଜଗାର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ସାପ୍ତାହିକ ବାଜାରର ଅଭିଜ୍ଞତା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ବ୍ୟାଟେରୀ ଓ ଶୀତଳ ଗାଡ଼ି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ମତ୍ସ୍ୟଜୀବୀ ସମ୍ପର୍କ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ଓଡ଼ିଆ ଭାଷା ଓ ବିଶ୍ୱାସ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89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891B2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ମାଛ ବିକ୍ରିରୁ ମାର୍ଜିନ୍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ହୋଟେଲ ବଲ୍କ ସପ୍ଲାଇ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ପ୍ରକ୍ରିୟାଜାତ ଉତ୍ପାଦ (ସୁଖୁଆ, ପ୍ୟାକ୍)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ଶୀତଳ ଭଣ୍ଡାର ଭଡ଼ା (ଅନ୍ୟଙ୍କୁ)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ଯୋଜନା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16A34A"/>
                </a:solidFill>
                <a:latin typeface="Nirmala UI"/>
              </a:rPr>
              <a:t>ଚରଣ ୧ (୨ ମାସ) — ଗୋଟିଏ ଘାଟ + ଭୁବନେଶ୍ୱର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୨ (୩ ମାସ) — ଶୀତଳ ଭଣ୍ଡାର + ହୋଟେଲ B2B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୩ (୫ ମାସ) — ପ୍ରକ୍ରିୟାଜାତ ଉତ୍ପାଦ + ଅଧିକ ଘାଟ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୪ — ରାଜ୍ୟବ୍ୟାପୀ ଓ ବାହାର ବଜାର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ମତ୍ସ୍ୟ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