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F62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937760"/>
            <a:ext cx="12191695" cy="1920240"/>
          </a:xfrm>
          <a:prstGeom prst="rect">
            <a:avLst/>
          </a:prstGeom>
          <a:solidFill>
            <a:srgbClr val="4D7C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280160"/>
            <a:ext cx="10515600" cy="20116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6000" b="1">
                <a:solidFill>
                  <a:srgbClr val="FFFFFF"/>
                </a:solidFill>
                <a:latin typeface="Nirmala UI"/>
              </a:rPr>
              <a:t>ଶ୍ରୀ କୃଷି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200" b="1">
                <a:solidFill>
                  <a:srgbClr val="DDEEEE"/>
                </a:solidFill>
                <a:latin typeface="Nirmala UI"/>
              </a:rPr>
              <a:t>SREE Krushi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2800" b="1">
                <a:solidFill>
                  <a:srgbClr val="FFFFFF"/>
                </a:solidFill>
                <a:latin typeface="Nirmala UI"/>
              </a:rPr>
              <a:t>କୃଷକଙ୍କ ପାଇଁ ସମ୍ପୂର୍ଣ୍ଣ କୃଷି ସେବା</a:t>
            </a:r>
          </a:p>
          <a:p>
            <a:pPr algn="l">
              <a:spcBef>
                <a:spcPts val="0"/>
              </a:spcBef>
              <a:spcAft>
                <a:spcPts val="800"/>
              </a:spcAft>
            </a:pPr>
            <a:r>
              <a:rPr sz="1600" b="0">
                <a:solidFill>
                  <a:srgbClr val="EAF6F6"/>
                </a:solidFill>
                <a:latin typeface="Nirmala UI"/>
              </a:rPr>
              <a:t>ବିହନ · ସାର · ପରାମର୍ଶ · ବଜାର — ସବୁ ଗୋଟିଏ ଠାବରେ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12080"/>
            <a:ext cx="10515600" cy="11887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2000" b="1">
                <a:solidFill>
                  <a:srgbClr val="FFFFFF"/>
                </a:solidFill>
                <a:latin typeface="Nirmala UI"/>
              </a:rPr>
              <a:t>ଅଂଶୀଦାରମାନଙ୍କ ପାଇଁ ପ୍ରସ୍ତାବ</a:t>
            </a:r>
          </a:p>
          <a:p>
            <a:pPr algn="l">
              <a:spcBef>
                <a:spcPts val="0"/>
              </a:spcBef>
              <a:spcAft>
                <a:spcPts val="4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ସମ୍ପରଣ ରିୱାର୍ଡିଂ ଏନ୍‌ରିଚ୍ ଏଣ୍ଟରପ୍ରାଇଜେସ୍ (ଶ୍ରୀ)  ·  ଭୁବନେଶ୍ୱର, ଓଡ଼ିଶା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ଆବଶ୍ୟକତା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ଆରମ୍ଭ ପାଇଁ କ'ଣ ଦରକାର?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ସାମଗ୍ରୀ ବିକ୍ରେତା ଓ ଯୋଗାଣକାରୀ ଭାଗିଦାରୀ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ପରାମର୍ଶ ପାଇଁ କୃଷି ବିଶେଷଜ୍ଞ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ଗ୍ରାମ ସଂଗ୍ରହ କେନ୍ଦ୍ର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FPO / ସରକାରୀ ସମନ୍ୱୟ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ସଫଳତା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ସଫଳତାର ମାପକାଠି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8404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ପର ଦିନ   —   ସାମଗ୍ରୀ ଡେଲିଭରି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୧୫%+   —   ଭଲ କୃଷକ ଦାମ୍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୪.୫★   —   କୃଷକ ସନ୍ତୁଷ୍ଟି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000" b="1">
                <a:solidFill>
                  <a:srgbClr val="0F232A"/>
                </a:solidFill>
                <a:latin typeface="Nirmala UI"/>
              </a:rPr>
              <a:t>FPO   —   କୃଷକ ଗୋଷ୍ଠୀ ଗଠନ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F621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91695" cy="1737360"/>
          </a:xfrm>
          <a:prstGeom prst="rect">
            <a:avLst/>
          </a:prstGeom>
          <a:solidFill>
            <a:srgbClr val="4D7C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822960"/>
            <a:ext cx="105156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800" b="1">
                <a:solidFill>
                  <a:srgbClr val="DDEEEE"/>
                </a:solidFill>
                <a:latin typeface="Nirmala UI"/>
              </a:rPr>
              <a:t>ପରବର୍ତ୍ତୀ ପଦକ୍ଷେପ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1371600"/>
            <a:ext cx="10515600" cy="2926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୧.  ଏହି ପ୍ରସ୍ତାବକୁ ଅନୁମୋଦନ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୨.  ସାମଗ୍ରୀ ବିକ୍ରେତା ଓ କୃଷି ବିଶେଷଜ୍ଞ ଭାଗିଦାରୀ</a:t>
            </a:r>
          </a:p>
          <a:p>
            <a:pPr algn="l">
              <a:spcBef>
                <a:spcPts val="0"/>
              </a:spcBef>
              <a:spcAft>
                <a:spcPts val="1600"/>
              </a:spcAft>
            </a:pPr>
            <a:r>
              <a:rPr sz="2600" b="1">
                <a:solidFill>
                  <a:srgbClr val="FFFFFF"/>
                </a:solidFill>
                <a:latin typeface="Nirmala UI"/>
              </a:rPr>
              <a:t>୩.  ଗୋଟିଏ ବ୍ଲକ୍‌ରେ କୃଷି ସାମଗ୍ରୀ ଡେଲିଭରି ଆରମ୍ଭ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5257800"/>
            <a:ext cx="10515600" cy="12801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000" b="1">
                <a:solidFill>
                  <a:srgbClr val="FFFFFF"/>
                </a:solidFill>
                <a:latin typeface="Nirmala UI"/>
              </a:rPr>
              <a:t>ଧନ୍ୟବାଦ  —  ଶ୍ରୀ କୃଷି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0">
                <a:solidFill>
                  <a:srgbClr val="FFFFFF"/>
                </a:solidFill>
                <a:latin typeface="Nirmala UI"/>
              </a:rPr>
              <a:t>ଯୋଗାଯୋଗ:  +୯୧ ୭୩୨୭ ୮୪୮ ୧୯୨   ·   info@samparana.com   ·   plans.samparana.com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D7C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4D7C0F"/>
                </a:solidFill>
                <a:latin typeface="Nirmala UI"/>
              </a:rPr>
              <a:t>ପ୍ରସ୍ତାବ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କୃଷି କ'ଣ?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ଭଲ ବିହନ, ସାର ଓ ଯନ୍ତ୍ର କୃଷକଙ୍କ ଘରକୁ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ଓଡ଼ିଆରେ ଚାଷ ପରାମର୍ଶ ଓ ପାଗ ସୂଚନା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ଲାଇଭ୍ ମଣ୍ଡି ଓ ହାଟ ଦର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ଫସଲ ସିଧା ଶ୍ରୀ ବାଜାରକୁ — ବିଚୌଳିଆ ବାଦ୍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ସୁଯୋଗ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ଏବେ କାହିଁକି ଏହି ସୁଯୋଗ?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ଓଡ଼ିଶା କୃଷିପ୍ରଧାନ, କିନ୍ତୁ ସାମଗ୍ରୀ ଓ ପରାମର୍ଶ ବିଚ୍ଛିନ୍ନ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ବିଚୌଳିଆଙ୍କ ଯୋଗୁଁ କୃଷକ କମ୍ ଦାମ୍ ପାଆନ୍ତି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ଶ୍ରୀର ସାପ୍ତାହିକ ବାଜାର ଓ ଡେଲିଭରି ଅଛି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ସରକାରୀ FPO ଓ ସବସିଡି ସହାୟତା ଉପଲବ୍ଧ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ସେବା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କ'ଣ ଦେବୁ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କୃଷି ସାମଗ୍ରୀ ଡେଲିଭରି (ବିହନ, ସାର, କୀଟନାଶକ)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ଚାଷ ଓ ମାଟି ପରାମର୍ଶ (ଓଡ଼ିଆ)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ଲାଇଭ୍ ମଣ୍ଡି / ହାଟ ଦର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ଫସଲ କିଣିବା — ସିଧା ବାଜାରକୁ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କୃଷକ ଉତ୍ପାଦକ ଗୋଷ୍ଠୀ (FPO) ସହାୟତା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D7C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4D7C0F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କିପରି କାମ କରେ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ଆପ୍‌ରେ ସାମଗ୍ରୀ ଅର୍ଡର → ଗ୍ରାମକୁ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ମୋବାଇଲ୍‌ରେ ପରାମର୍ଶ ଓ ଦର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ଫସଲ ବିକ୍ରି → ଶ୍ରୀ ଉଠାଇବ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UPIରେ ପଇଠ ଓ ଗ୍ରହଣ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ଲାଭ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କିଏ କିଏ ଲାଭବାନ ହେବେ?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କୃଷକ — ଭଲ ଦାମ୍ ଓ ସହଜ ସାମଗ୍ରୀ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କ୍ରେତା ଓ ବାଜାର — ତାଜା ଫସଲ, ନିୟମିତ ଯୋଗାଣ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ସାମଗ୍ରୀ ବିକ୍ରେତା — ଅଧିକ ପହଞ୍ଚ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ଯୁବକ — ଗ୍ରାମୀଣ ରୋଜଗାର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6A34A"/>
                </a:solidFill>
                <a:latin typeface="Nirmala UI"/>
              </a:rPr>
              <a:t>ଆମର ଶକ୍ତି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ଶ୍ରୀ କାହିଁକି ସଫଳ ହେବ?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ସାପ୍ତାହିକ ବାଜାର ଏକ ପ୍ରସ୍ତୁତ ବଜାର ଦେଇଥାଏ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ଗ୍ରାମ ପର୍ଯ୍ୟନ୍ତ ଡେଲିଭରି ବ୍ୟବସ୍ଥା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ଓଡ଼ିଆ ପରାମର୍ଶ ଓ ସ୍ଥାନୀୟ ବିଶ୍ୱାସ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ଶ୍ରୀ କାର୍ଡ ଓ ଏଜେଣ୍ଟ ନେଟୱର୍କ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4D7C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4D7C0F"/>
                </a:solidFill>
                <a:latin typeface="Nirmala UI"/>
              </a:rPr>
              <a:t>ଆୟ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ଆମେ କିପରି ରୋଜଗାର କରିବୁ?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କୃଷି ସାମଗ୍ରୀ ମାର୍ଜିନ୍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ଫସଲ ବେପାର କମିଶନ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ପରାମର୍ଶ ଓ ସବସ୍କ୍ରିପସନ୍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800" b="0">
                <a:solidFill>
                  <a:srgbClr val="475569"/>
                </a:solidFill>
                <a:latin typeface="Nirmala UI"/>
              </a:rPr>
              <a:t>•  FPO ସେବା ଫିସ୍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A56D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50292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400" b="1">
                <a:solidFill>
                  <a:srgbClr val="1A56DB"/>
                </a:solidFill>
                <a:latin typeface="Nirmala UI"/>
              </a:rPr>
              <a:t>ଯୋଜନା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868680"/>
            <a:ext cx="1097280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3200" b="1">
                <a:solidFill>
                  <a:srgbClr val="0F232A"/>
                </a:solidFill>
                <a:latin typeface="Nirmala UI"/>
              </a:rPr>
              <a:t>ଚରଣ ଅନୁସାରେ ଯୋଜନା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" y="2011680"/>
            <a:ext cx="1088136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286000"/>
            <a:ext cx="10149840" cy="39319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16A34A"/>
                </a:solidFill>
                <a:latin typeface="Nirmala UI"/>
              </a:rPr>
              <a:t>ଚରଣ ୧ (୨ ମାସ) — ୧ ବ୍ଲକ୍‌ରେ କୃଷି ସାମଗ୍ରୀ ଡେଲିଭରି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୨ (୩ ମାସ) — ଫସଲ କିଣିବା → ବାଜାର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୩ (୫ ମାସ) — ପରାମର୍ଶ + ଦର + FPO</a:t>
            </a:r>
          </a:p>
          <a:p>
            <a:pPr algn="l">
              <a:spcBef>
                <a:spcPts val="0"/>
              </a:spcBef>
              <a:spcAft>
                <a:spcPts val="1400"/>
              </a:spcAft>
            </a:pPr>
            <a:r>
              <a:rPr sz="1900" b="1">
                <a:solidFill>
                  <a:srgbClr val="0F232A"/>
                </a:solidFill>
                <a:latin typeface="Nirmala UI"/>
              </a:rPr>
              <a:t>ଚରଣ ୪ — ଅଧିକ ବ୍ଲକ୍ ଓ ଜିଲ୍ଲା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400800"/>
            <a:ext cx="82296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sz="1000" b="0">
                <a:solidFill>
                  <a:srgbClr val="475569"/>
                </a:solidFill>
                <a:latin typeface="Nirmala UI"/>
              </a:rPr>
              <a:t>ଶ୍ରୀ କୃଷି  ·  ଅଂଶୀଦାର ପ୍ରସ୍ତାବ  ·  ସମ୍ପରଣ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sz="1100" b="1">
                <a:solidFill>
                  <a:srgbClr val="475569"/>
                </a:solidFill>
                <a:latin typeface="Nirmala U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