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369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937760"/>
            <a:ext cx="12191695" cy="1920240"/>
          </a:xfrm>
          <a:prstGeom prst="rect">
            <a:avLst/>
          </a:prstGeom>
          <a:solidFill>
            <a:srgbClr val="028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280160"/>
            <a:ext cx="1051560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6000" b="1">
                <a:solidFill>
                  <a:srgbClr val="FFFFFF"/>
                </a:solidFill>
                <a:latin typeface="Nirmala UI"/>
              </a:rPr>
              <a:t>ଶ୍ରୀ ଇଭି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>
                <a:solidFill>
                  <a:srgbClr val="DDEEEE"/>
                </a:solidFill>
                <a:latin typeface="Nirmala UI"/>
              </a:rPr>
              <a:t>SREE EV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2004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800" b="1">
                <a:solidFill>
                  <a:srgbClr val="FFFFFF"/>
                </a:solidFill>
                <a:latin typeface="Nirmala UI"/>
              </a:rPr>
              <a:t>ବ୍ୟାଟେରୀ ଗାଡ଼ି — ବିକ୍ରି, ଭଡ଼ା ଓ ଚାର୍ଜିଂ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0">
                <a:solidFill>
                  <a:srgbClr val="EAF6F6"/>
                </a:solidFill>
                <a:latin typeface="Nirmala UI"/>
              </a:rPr>
              <a:t>ସ୍ୱଚ୍ଛ, ଶସ୍ତା ପରିବହନ — ବ୍ୟବସାୟ ଓ ଡେଲିଭରି ପାଇଁ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12080"/>
            <a:ext cx="105156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Nirmala UI"/>
              </a:rPr>
              <a:t>ଅଂଶୀଦାରମାନଙ୍କ ପାଇଁ ପ୍ରସ୍ତାବ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ସମ୍ପରଣ ରିୱାର୍ଡିଂ ଏନ୍‌ରିଚ୍ ଏଣ୍ଟରପ୍ରାଇଜେସ୍ (ଶ୍ରୀ)  ·  ଭୁବନେଶ୍ୱର, ଓଡ଼ିଶା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ଆବଶ୍ୟକତା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ଆରମ୍ଭ ପାଇଁ କ'ଣ ଦରକାର?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EV ଯୋଗାଣକାରୀ / ନିର୍ମାତା ଭାଗିଦାରୀ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ଚାର୍ଜିଂ / ସ୍ୱାପ୍ ଷ୍ଟେସନ୍ ସ୍ଥାନ ଓ ବିଦ୍ୟୁତ୍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ସେବା ଟେକ୍ନିସିଆନ୍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ଫାଇନାନ୍ସ / EMI ଭାଗିଦାର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ଇଭି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ସଫଳତା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ସଫଳତାର ମାପକାଠି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840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୪୦%+   —   କମ୍ ଚାଲିବା ଖର୍ଚ୍ଚ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&lt;୫ ମିନିଟ୍   —   ବ୍ୟାଟେରୀ ସ୍ୱାପ୍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୪.୫★   —   ରାଇଡର ସନ୍ତୁଷ୍ଟି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୦   —   ପ୍ରଦୂଷଣ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369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120640"/>
            <a:ext cx="12191695" cy="1737360"/>
          </a:xfrm>
          <a:prstGeom prst="rect">
            <a:avLst/>
          </a:prstGeom>
          <a:solidFill>
            <a:srgbClr val="028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22960"/>
            <a:ext cx="10515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1">
                <a:solidFill>
                  <a:srgbClr val="DDEEEE"/>
                </a:solidFill>
                <a:latin typeface="Nirmala UI"/>
              </a:rPr>
              <a:t>ପରବର୍ତ୍ତୀ ପଦକ୍ଷେପ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୧.  ଏହି ପ୍ରସ୍ତାବକୁ ଅନୁମୋଦନ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୨.  EV ଯୋଗାଣକାରୀ ଓ ଚାର୍ଜିଂ ସ୍ଥାନ ଭାଗିଦାରୀ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୩.  ନିଜ ଡେଲିଭରି ରାଇଡରଙ୍କୁ EV ଭଡ଼ା ଆରମ୍ଭ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578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000" b="1">
                <a:solidFill>
                  <a:srgbClr val="FFFFFF"/>
                </a:solidFill>
                <a:latin typeface="Nirmala UI"/>
              </a:rPr>
              <a:t>ଧନ୍ୟବାଦ  —  ଶ୍ରୀ ଇଭି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ଯୋଗାଯୋଗ:  +୯୧ ୭୩୨୭ ୮୪୮ ୧୯୨   ·   info@samparana.com   ·   plans.samparana.com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28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0284C7"/>
                </a:solidFill>
                <a:latin typeface="Nirmala UI"/>
              </a:rPr>
              <a:t>ପ୍ରସ୍ତାବ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ଇଭି କ'ଣ?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ଇଲେକ୍ଟ୍ରିକ୍ ଦୁଇ ଓ ତିନି ଚକିଆ ଗାଡ଼ି ବିକ୍ରି ଓ ଭଡ଼ା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ଚାର୍ଜିଂ ଓ ବ୍ୟାଟେରୀ ସ୍ୱାପ୍ କେନ୍ଦ୍ର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ବ୍ୟବସାୟ ପାଇଁ EV ଫ୍ଲିଟ୍ ସେବା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ପେଟ୍ରୋଲଠାରୁ ଶସ୍ତା ଓ ସ୍ୱଚ୍ଛ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ଇଭି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ସୁଯୋଗ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ଏବେ କାହିଁକି ଏହି ସୁଯୋଗ?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ପେଟ୍ରୋଲ ଦାମ୍ ଅଧିକ; EV ଚାହିଦା ବଢୁଛି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ଓଡ଼ିଶାରେ ଚାର୍ଜିଂ ଓ ସେବା କମ୍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 ପୂର୍ବରୁ ବ୍ୟାଟେରୀ ଗାଡ଼ିରେ ଡେଲିଭରି କରୁଛି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ସରକାରୀ EV ସବସିଡି ଉପଲବ୍ଧ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ଇଭି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ସେବା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କ'ଣ ଦେବୁ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ଇଲେକ୍ଟ୍ରିକ୍ ଗାଡ଼ି ବିକ୍ରି (2W / 3W)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ଗିଗ୍ କର୍ମୀଙ୍କ ପାଇଁ ଦୈନିକ / ମାସିକ ଭଡ଼ା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ଚାର୍ଜିଂ ଓ ବ୍ୟାଟେରୀ ସ୍ୱାପ୍ ଷ୍ଟେସନ୍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ସେବା ଓ ମରାମତି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ଫ୍ଲିଟ୍-ଆଜ୍-ଆ-ସର୍ଭିସ୍ (B2B)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ଇଭି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28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0284C7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ଆପ୍‌ରେ EV କିଣନ୍ତୁ ବା ଭଡ଼ା ନିଅନ୍ତୁ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ନିକଟ କେନ୍ଦ୍ରରେ ବ୍ୟାଟେରୀ ସ୍ୱାପ୍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ଅନଲାଇନ୍ ସେବା ବୁକିଂ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UPIରେ ପଇଠ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ଇଭି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ଲାଭ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କିଏ କିଏ ଲାଭବାନ ହେବେ?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ଡେଲିଭରି ଓ ଗିଗ୍ କର୍ମୀ — କମ୍ ଖର୍ଚ୍ଚ ଗାଡ଼ି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ବ୍ୟବସାୟ — ନ କିଣି ସ୍ୱଚ୍ଛ ଫ୍ଲିଟ୍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ପରିବେଶ — କମ୍ ପ୍ରଦୂଷଣ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ଯୁବକ — EV ସେବାରେ ରୋଜଗାର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ଇଭି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ଶକ୍ତି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କାହିଁକି ସଫଳ ହେବ?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ବ୍ୟାଟେରୀ ଗାଡ଼ିର ପୂର୍ବ ଅଭିଜ୍ଞତା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ନିଜ ଡେଲିଭରି ଫ୍ଲିଟ୍ ପ୍ରଥମ ଗ୍ରାହକ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ଅଟୋମୋବାଇଲ୍ + ଅକ୍ଷୟ ଶକ୍ତି କ୍ଷେତ୍ର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ସ୍ଥାନୀୟ ସେବା ଓ ବିଶ୍ୱାସ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ଇଭି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28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0284C7"/>
                </a:solidFill>
                <a:latin typeface="Nirmala UI"/>
              </a:rPr>
              <a:t>ଆୟ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କିପରି ରୋଜଗାର କରିବୁ?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EV ବିକ୍ରି ମାର୍ଜିନ୍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ଭଡ଼ା ଆୟ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ଚାର୍ଜିଂ / ସ୍ୱାପ୍ ଫିସ୍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ସେବା ଓ B2B ଫ୍ଲିଟ୍ ଚୁକ୍ତି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ଇଭି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ଯୋଜନା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ଚରଣ ଅନୁସାରେ ଯୋଜନା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16A34A"/>
                </a:solidFill>
                <a:latin typeface="Nirmala UI"/>
              </a:rPr>
              <a:t>ଚରଣ ୧ (୨ ମାସ) — ନିଜ ଡେଲିଭରି ରାଇଡରଙ୍କୁ EV ଭଡ଼ା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୨ (୩ ମାସ) — ଚାର୍ଜିଂ / ସ୍ୱାପ୍ କେନ୍ଦ୍ର + ବିକ୍ରି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୩ (୫ ମାସ) — B2B ଫ୍ଲିଟ୍ ସେବା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୪ — ଅଧିକ ସହର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ଇଭି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